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0" r:id="rId11"/>
    <p:sldId id="271" r:id="rId12"/>
    <p:sldId id="272" r:id="rId13"/>
    <p:sldId id="273" r:id="rId14"/>
    <p:sldId id="261" r:id="rId15"/>
    <p:sldId id="274" r:id="rId16"/>
    <p:sldId id="275" r:id="rId17"/>
    <p:sldId id="276" r:id="rId18"/>
    <p:sldId id="262" r:id="rId19"/>
    <p:sldId id="277" r:id="rId20"/>
    <p:sldId id="280" r:id="rId21"/>
    <p:sldId id="263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6DA3-43DF-4760-B13B-36C6CD086F4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48F2-E7F0-453E-88FA-4BECC3120C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83768" y="1124744"/>
            <a:ext cx="336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викторина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36912"/>
            <a:ext cx="4752528" cy="158417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«Все профессии </a:t>
            </a:r>
          </a:p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 важны»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77072"/>
            <a:ext cx="1603065" cy="256490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13452" y="1124744"/>
            <a:ext cx="310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36912"/>
            <a:ext cx="4320480" cy="122413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«Что лишнее?»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808312" cy="230281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614" y="908720"/>
            <a:ext cx="2823346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2592288" cy="2470775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1475656" y="3717032"/>
            <a:ext cx="2520280" cy="2463961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573016"/>
            <a:ext cx="2520280" cy="3005468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2644228" cy="201622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70164" y="4221088"/>
            <a:ext cx="2717519" cy="201622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6668">
            <a:off x="1551681" y="4002464"/>
            <a:ext cx="2015025" cy="2193225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9786" y="979685"/>
            <a:ext cx="2694581" cy="208927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364088" y="476672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403648" y="3789040"/>
            <a:ext cx="2315808" cy="2232248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331640" y="548680"/>
            <a:ext cx="2520280" cy="2671195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076056" y="692696"/>
            <a:ext cx="2376264" cy="249289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220072" y="3501008"/>
            <a:ext cx="2462322" cy="236152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2487592" cy="2232248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77760" y="1124744"/>
            <a:ext cx="2779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 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конкрс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36912"/>
            <a:ext cx="4320480" cy="115212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«Сложи и назови»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img.labirint.ru/images/comments_pic/1013/06labgi0l1270085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7152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https://ds05.infourok.ru/uploads/ex/0705/00038974-3c60b77b/hello_html_m67109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ds05.infourok.ru/uploads/ex/0705/00038974-3c60b77b/hello_html_m67109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5617" cy="569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s://prikolnye-kartinki.ru/img/picture/Jul/29/706879c84e8196febe89f72ff46433d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20688"/>
            <a:ext cx="801291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13452" y="1124744"/>
            <a:ext cx="310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36912"/>
            <a:ext cx="4464496" cy="129614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«Спроси и отгадай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5" name="Picture 9" descr="https://carwad.net/sites/default/files/question-mark-pictures-137513-390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6192688" cy="6192688"/>
          </a:xfrm>
          <a:prstGeom prst="rect">
            <a:avLst/>
          </a:prstGeom>
          <a:noFill/>
        </p:spPr>
      </p:pic>
      <p:pic>
        <p:nvPicPr>
          <p:cNvPr id="34819" name="Picture 3" descr="C:\Users\admin\Desktop\uchit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5436096" cy="36188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395537" cy="1779587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20888"/>
            <a:ext cx="2560300" cy="1872208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653136"/>
            <a:ext cx="1944216" cy="1813812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260648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51520" y="2924944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13452" y="1124744"/>
            <a:ext cx="310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564904"/>
            <a:ext cx="4608512" cy="136815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«Разминка»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03848" y="4077072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5" name="Picture 9" descr="https://carwad.net/sites/default/files/question-mark-pictures-137513-390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6192688" cy="6192688"/>
          </a:xfrm>
          <a:prstGeom prst="rect">
            <a:avLst/>
          </a:prstGeom>
          <a:noFill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2395537" cy="1779587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2560300" cy="1872208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53136"/>
            <a:ext cx="1944216" cy="1813812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5" descr="http://zakruti.com/_bd/844/26816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692696"/>
            <a:ext cx="4304731" cy="5400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13452" y="1124744"/>
            <a:ext cx="310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36912"/>
            <a:ext cx="4392488" cy="115212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«Капитанов»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83768" y="2636912"/>
            <a:ext cx="4392488" cy="115212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«Молодцы»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23728" y="980728"/>
            <a:ext cx="4118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636912"/>
            <a:ext cx="4320480" cy="1080120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4219"/>
              </a:avLst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«Расскажи про профессию»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101013" y="6669088"/>
            <a:ext cx="1042987" cy="1889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571500"/>
            <a:ext cx="885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6" descr="F:\FIL8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088231" cy="3037428"/>
          </a:xfrm>
          <a:prstGeom prst="round2DiagRect">
            <a:avLst>
              <a:gd name="adj1" fmla="val 4133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H:\Фото\PC03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144791" cy="2358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H:\Фото\PC03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:\Фото\PC03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H:\Фото\PC03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3145552" cy="2359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s://sernia.ru/upload/medialibrary/890/myac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589240"/>
            <a:ext cx="1007057" cy="1008042"/>
          </a:xfrm>
          <a:prstGeom prst="rect">
            <a:avLst/>
          </a:prstGeom>
          <a:noFill/>
        </p:spPr>
      </p:pic>
      <p:pic>
        <p:nvPicPr>
          <p:cNvPr id="3074" name="Picture 2" descr="https://i.pinimg.com/originals/6d/69/d3/6d69d33b647dca1c2f1da2224689c0d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3541">
            <a:off x="4236313" y="5535876"/>
            <a:ext cx="1300809" cy="1217883"/>
          </a:xfrm>
          <a:prstGeom prst="rect">
            <a:avLst/>
          </a:prstGeom>
          <a:noFill/>
        </p:spPr>
      </p:pic>
      <p:pic>
        <p:nvPicPr>
          <p:cNvPr id="3080" name="Picture 8" descr="http://www.playcast.ru/uploads/2018/03/08/2480680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725144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101013" y="6669088"/>
            <a:ext cx="1042987" cy="1889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571500"/>
            <a:ext cx="885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 descr="G:\волейбол  8-10 класс\IMG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8" descr="P4272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384550" cy="2528888"/>
          </a:xfrm>
          <a:prstGeom prst="round2Diag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17" name="Picture 5" descr="P4167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384376" cy="2539978"/>
          </a:xfrm>
          <a:prstGeom prst="round2Diag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6" descr="P21107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79" y="3645025"/>
            <a:ext cx="3743953" cy="281247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s://sernia.ru/upload/medialibrary/890/myac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589240"/>
            <a:ext cx="1007057" cy="1008042"/>
          </a:xfrm>
          <a:prstGeom prst="rect">
            <a:avLst/>
          </a:prstGeom>
          <a:noFill/>
        </p:spPr>
      </p:pic>
      <p:pic>
        <p:nvPicPr>
          <p:cNvPr id="3074" name="Picture 2" descr="https://i.pinimg.com/originals/6d/69/d3/6d69d33b647dca1c2f1da2224689c0d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3541">
            <a:off x="3372217" y="5765488"/>
            <a:ext cx="1300809" cy="121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101013" y="6669088"/>
            <a:ext cx="1042987" cy="1889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571500"/>
            <a:ext cx="885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8" name="Picture 6" descr="https://sernia.ru/upload/medialibrary/890/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517232"/>
            <a:ext cx="1007057" cy="1008042"/>
          </a:xfrm>
          <a:prstGeom prst="rect">
            <a:avLst/>
          </a:prstGeom>
          <a:noFill/>
        </p:spPr>
      </p:pic>
      <p:pic>
        <p:nvPicPr>
          <p:cNvPr id="3080" name="Picture 8" descr="http://www.playcast.ru/uploads/2018/03/08/248068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229200"/>
            <a:ext cx="1052736" cy="1052736"/>
          </a:xfrm>
          <a:prstGeom prst="rect">
            <a:avLst/>
          </a:prstGeom>
          <a:noFill/>
        </p:spPr>
      </p:pic>
      <p:pic>
        <p:nvPicPr>
          <p:cNvPr id="14" name="Picture 3" descr="G:\IMG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336037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G:\P512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45024"/>
            <a:ext cx="3424432" cy="2568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PA010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6672"/>
            <a:ext cx="3451225" cy="2589213"/>
          </a:xfrm>
          <a:prstGeom prst="round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" name="Picture 2" descr="C:\Users\Ученик\Documents\АЛЬМАНАХ\10 класс\P5153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138" y="3789040"/>
            <a:ext cx="3179926" cy="238511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i.pinimg.com/originals/6d/69/d3/6d69d33b647dca1c2f1da2224689c0d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3541">
            <a:off x="4596354" y="5535876"/>
            <a:ext cx="1300809" cy="121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Продавец </a:t>
            </a:r>
            <a:r>
              <a:rPr lang="ru-RU" dirty="0" err="1" smtClean="0"/>
              <a:t>Стаценко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Швея </a:t>
            </a:r>
            <a:r>
              <a:rPr lang="ru-RU" dirty="0" err="1" smtClean="0"/>
              <a:t>Черникова</a:t>
            </a:r>
            <a:r>
              <a:rPr lang="ru-RU" dirty="0" smtClean="0"/>
              <a:t>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404664"/>
            <a:ext cx="1959562" cy="288032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8144" y="332656"/>
            <a:ext cx="2017018" cy="2842162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1976524" cy="2880319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732240" y="2780928"/>
            <a:ext cx="2118551" cy="3096344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13452" y="1124744"/>
            <a:ext cx="310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конкурс</a:t>
            </a:r>
            <a:endParaRPr lang="ru-RU" sz="5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636912"/>
            <a:ext cx="4680520" cy="108012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«Кому что нужно для работы»</a:t>
            </a:r>
            <a:endParaRPr lang="ru-RU" sz="48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4149080"/>
            <a:ext cx="1881809" cy="2304256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2019-03-24T16:21:55Z</dcterms:created>
  <dcterms:modified xsi:type="dcterms:W3CDTF">2019-03-24T18:33:22Z</dcterms:modified>
</cp:coreProperties>
</file>